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26322655" cy="467995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80" userDrawn="1">
          <p15:clr>
            <a:srgbClr val="A4A3A4"/>
          </p15:clr>
        </p15:guide>
        <p15:guide id="2" pos="82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14980"/>
        <p:guide pos="829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2588307" y="6240046"/>
            <a:ext cx="21157273" cy="1754091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17275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2588307" y="24296869"/>
            <a:ext cx="21157273" cy="10047947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6910" spc="200"/>
            </a:lvl1pPr>
            <a:lvl2pPr marL="1316355" indent="0" algn="ctr">
              <a:buNone/>
              <a:defRPr sz="5755"/>
            </a:lvl2pPr>
            <a:lvl3pPr marL="2632075" indent="0" algn="ctr">
              <a:buNone/>
              <a:defRPr sz="5185"/>
            </a:lvl3pPr>
            <a:lvl4pPr marL="3949065" indent="0" algn="ctr">
              <a:buNone/>
              <a:defRPr sz="4605"/>
            </a:lvl4pPr>
            <a:lvl5pPr marL="5264785" indent="0" algn="ctr">
              <a:buNone/>
              <a:defRPr sz="4605"/>
            </a:lvl5pPr>
            <a:lvl6pPr marL="6581140" indent="0" algn="ctr">
              <a:buNone/>
              <a:defRPr sz="4605"/>
            </a:lvl6pPr>
            <a:lvl7pPr marL="7896860" indent="0" algn="ctr">
              <a:buNone/>
              <a:defRPr sz="4605"/>
            </a:lvl7pPr>
            <a:lvl8pPr marL="9213215" indent="0" algn="ctr">
              <a:buNone/>
              <a:defRPr sz="4605"/>
            </a:lvl8pPr>
            <a:lvl9pPr marL="10528935" indent="0" algn="ctr">
              <a:buNone/>
              <a:defRPr sz="4605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313585" y="5281928"/>
            <a:ext cx="23691171" cy="3741570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588307" y="16951304"/>
            <a:ext cx="21157273" cy="6952491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1727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2588307" y="24296869"/>
            <a:ext cx="21157273" cy="3218291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691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13585" y="4151841"/>
            <a:ext cx="23683398" cy="481515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313585" y="10170783"/>
            <a:ext cx="23683398" cy="32477716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298300" y="26262237"/>
            <a:ext cx="16773473" cy="5232794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12665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298300" y="31495031"/>
            <a:ext cx="16773473" cy="5920673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518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316355" indent="0">
              <a:buNone/>
              <a:defRPr sz="4605">
                <a:solidFill>
                  <a:schemeClr val="tx1">
                    <a:tint val="75000"/>
                  </a:schemeClr>
                </a:solidFill>
              </a:defRPr>
            </a:lvl2pPr>
            <a:lvl3pPr marL="2632075" indent="0">
              <a:buNone/>
              <a:defRPr sz="4605">
                <a:solidFill>
                  <a:schemeClr val="tx1">
                    <a:tint val="75000"/>
                  </a:schemeClr>
                </a:solidFill>
              </a:defRPr>
            </a:lvl3pPr>
            <a:lvl4pPr marL="3949065" indent="0">
              <a:buNone/>
              <a:defRPr sz="4605">
                <a:solidFill>
                  <a:schemeClr val="tx1">
                    <a:tint val="75000"/>
                  </a:schemeClr>
                </a:solidFill>
              </a:defRPr>
            </a:lvl4pPr>
            <a:lvl5pPr marL="5264785" indent="0">
              <a:buNone/>
              <a:defRPr sz="4605">
                <a:solidFill>
                  <a:schemeClr val="tx1">
                    <a:tint val="75000"/>
                  </a:schemeClr>
                </a:solidFill>
              </a:defRPr>
            </a:lvl5pPr>
            <a:lvl6pPr marL="6581140" indent="0">
              <a:buNone/>
              <a:defRPr sz="4605">
                <a:solidFill>
                  <a:schemeClr val="tx1">
                    <a:tint val="75000"/>
                  </a:schemeClr>
                </a:solidFill>
              </a:defRPr>
            </a:lvl6pPr>
            <a:lvl7pPr marL="7896860" indent="0">
              <a:buNone/>
              <a:defRPr sz="4605">
                <a:solidFill>
                  <a:schemeClr val="tx1">
                    <a:tint val="75000"/>
                  </a:schemeClr>
                </a:solidFill>
              </a:defRPr>
            </a:lvl7pPr>
            <a:lvl8pPr marL="9213215" indent="0">
              <a:buNone/>
              <a:defRPr sz="4605">
                <a:solidFill>
                  <a:schemeClr val="tx1">
                    <a:tint val="75000"/>
                  </a:schemeClr>
                </a:solidFill>
              </a:defRPr>
            </a:lvl8pPr>
            <a:lvl9pPr marL="10528935" indent="0">
              <a:buNone/>
              <a:defRPr sz="46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13585" y="4151841"/>
            <a:ext cx="23683398" cy="481515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313585" y="10244483"/>
            <a:ext cx="11177134" cy="32404014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3843168" y="10244483"/>
            <a:ext cx="11177134" cy="32404014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13585" y="4151841"/>
            <a:ext cx="23683398" cy="481515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313585" y="9753142"/>
            <a:ext cx="11534678" cy="2604113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575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316355" indent="0">
              <a:buNone/>
              <a:defRPr sz="5755" b="1"/>
            </a:lvl2pPr>
            <a:lvl3pPr marL="2632075" indent="0">
              <a:buNone/>
              <a:defRPr sz="5185" b="1"/>
            </a:lvl3pPr>
            <a:lvl4pPr marL="3949065" indent="0">
              <a:buNone/>
              <a:defRPr sz="4605" b="1"/>
            </a:lvl4pPr>
            <a:lvl5pPr marL="5264785" indent="0">
              <a:buNone/>
              <a:defRPr sz="4605" b="1"/>
            </a:lvl5pPr>
            <a:lvl6pPr marL="6581140" indent="0">
              <a:buNone/>
              <a:defRPr sz="4605" b="1"/>
            </a:lvl6pPr>
            <a:lvl7pPr marL="7896860" indent="0">
              <a:buNone/>
              <a:defRPr sz="4605" b="1"/>
            </a:lvl7pPr>
            <a:lvl8pPr marL="9213215" indent="0">
              <a:buNone/>
              <a:defRPr sz="4605" b="1"/>
            </a:lvl8pPr>
            <a:lvl9pPr marL="10528935" indent="0">
              <a:buNone/>
              <a:defRPr sz="460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313585" y="12652060"/>
            <a:ext cx="11534678" cy="29996438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13463493" y="9702158"/>
            <a:ext cx="11534678" cy="260411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575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316355" indent="0">
              <a:buNone/>
              <a:defRPr sz="5755" b="1"/>
            </a:lvl2pPr>
            <a:lvl3pPr marL="2632075" indent="0">
              <a:buNone/>
              <a:defRPr sz="5185" b="1"/>
            </a:lvl3pPr>
            <a:lvl4pPr marL="3949065" indent="0">
              <a:buNone/>
              <a:defRPr sz="4605" b="1"/>
            </a:lvl4pPr>
            <a:lvl5pPr marL="5264785" indent="0">
              <a:buNone/>
              <a:defRPr sz="4605" b="1"/>
            </a:lvl5pPr>
            <a:lvl6pPr marL="6581140" indent="0">
              <a:buNone/>
              <a:defRPr sz="4605" b="1"/>
            </a:lvl6pPr>
            <a:lvl7pPr marL="7896860" indent="0">
              <a:buNone/>
              <a:defRPr sz="4605" b="1"/>
            </a:lvl7pPr>
            <a:lvl8pPr marL="9213215" indent="0">
              <a:buNone/>
              <a:defRPr sz="4605" b="1"/>
            </a:lvl8pPr>
            <a:lvl9pPr marL="10528935" indent="0">
              <a:buNone/>
              <a:defRPr sz="4605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13463493" y="12652060"/>
            <a:ext cx="11534678" cy="29996438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13585" y="4151841"/>
            <a:ext cx="23683398" cy="481515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313585" y="10612991"/>
            <a:ext cx="11298640" cy="31445898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4605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3711032" y="10612991"/>
            <a:ext cx="11285952" cy="31445898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4605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22097769" y="6240046"/>
            <a:ext cx="2254082" cy="34320249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806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1974264" y="6240046"/>
            <a:ext cx="19797051" cy="34320249"/>
          </a:xfrm>
        </p:spPr>
        <p:txBody>
          <a:bodyPr vert="eaVert" lIns="46800" tIns="46800" rIns="46800" bIns="46800"/>
          <a:lstStyle>
            <a:lvl1pPr marL="658495" indent="-658495">
              <a:spcAft>
                <a:spcPts val="1000"/>
              </a:spcAft>
              <a:defRPr spc="300"/>
            </a:lvl1pPr>
            <a:lvl2pPr marL="1974215" indent="-658495">
              <a:defRPr spc="300"/>
            </a:lvl2pPr>
            <a:lvl3pPr marL="3290570" indent="-658495">
              <a:defRPr spc="300"/>
            </a:lvl3pPr>
            <a:lvl4pPr marL="4606290" indent="-658495">
              <a:defRPr spc="300"/>
            </a:lvl4pPr>
            <a:lvl5pPr marL="5922645" indent="-658495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1313585" y="4151841"/>
            <a:ext cx="23683398" cy="4815153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1313585" y="10170783"/>
            <a:ext cx="23683398" cy="32477716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1321358" y="43090707"/>
            <a:ext cx="5829520" cy="2161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8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8886780" y="43090707"/>
            <a:ext cx="8549964" cy="2161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8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19167463" y="43090707"/>
            <a:ext cx="5829520" cy="2161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88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632075" rtl="0" eaLnBrk="1" fontAlgn="auto" latinLnBrk="0" hangingPunct="1">
        <a:lnSpc>
          <a:spcPct val="100000"/>
        </a:lnSpc>
        <a:spcBef>
          <a:spcPct val="0"/>
        </a:spcBef>
        <a:buNone/>
        <a:defRPr sz="10365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658495" indent="-658495" algn="l" defTabSz="2632075" rtl="0" eaLnBrk="1" fontAlgn="auto" latinLnBrk="0" hangingPunct="1">
        <a:lnSpc>
          <a:spcPct val="130000"/>
        </a:lnSpc>
        <a:spcBef>
          <a:spcPct val="1000"/>
        </a:spcBef>
        <a:spcAft>
          <a:spcPts val="1000"/>
        </a:spcAft>
        <a:buFont typeface="Arial" panose="020B0604020202020204" pitchFamily="34" charset="0"/>
        <a:buChar char="●"/>
        <a:defRPr sz="518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1974215" indent="-658495" algn="l" defTabSz="2632075" rtl="0" eaLnBrk="1" fontAlgn="auto" latinLnBrk="0" hangingPunct="1">
        <a:lnSpc>
          <a:spcPct val="120000"/>
        </a:lnSpc>
        <a:spcBef>
          <a:spcPct val="1000"/>
        </a:spcBef>
        <a:spcAft>
          <a:spcPts val="600"/>
        </a:spcAft>
        <a:buFont typeface="Arial" panose="020B0604020202020204" pitchFamily="34" charset="0"/>
        <a:buChar char="●"/>
        <a:tabLst>
          <a:tab pos="4633595" algn="l"/>
          <a:tab pos="4633595" algn="l"/>
          <a:tab pos="4633595" algn="l"/>
          <a:tab pos="4633595" algn="l"/>
        </a:tabLst>
        <a:defRPr sz="460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3290570" indent="-658495" algn="l" defTabSz="2632075" rtl="0" eaLnBrk="1" fontAlgn="auto" latinLnBrk="0" hangingPunct="1">
        <a:lnSpc>
          <a:spcPct val="120000"/>
        </a:lnSpc>
        <a:spcBef>
          <a:spcPct val="1000"/>
        </a:spcBef>
        <a:spcAft>
          <a:spcPts val="600"/>
        </a:spcAft>
        <a:buFont typeface="Arial" panose="020B0604020202020204" pitchFamily="34" charset="0"/>
        <a:buChar char="●"/>
        <a:defRPr sz="460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4606290" indent="-658495" algn="l" defTabSz="2632075" rtl="0" eaLnBrk="1" fontAlgn="auto" latinLnBrk="0" hangingPunct="1">
        <a:lnSpc>
          <a:spcPct val="120000"/>
        </a:lnSpc>
        <a:spcBef>
          <a:spcPct val="1000"/>
        </a:spcBef>
        <a:spcAft>
          <a:spcPts val="300"/>
        </a:spcAft>
        <a:buFont typeface="Wingdings" panose="05000000000000000000" charset="0"/>
        <a:buChar char=""/>
        <a:defRPr sz="403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5922645" indent="-658495" algn="l" defTabSz="2632075" rtl="0" eaLnBrk="1" fontAlgn="auto" latinLnBrk="0" hangingPunct="1">
        <a:lnSpc>
          <a:spcPct val="120000"/>
        </a:lnSpc>
        <a:spcBef>
          <a:spcPct val="1000"/>
        </a:spcBef>
        <a:spcAft>
          <a:spcPts val="300"/>
        </a:spcAft>
        <a:buFont typeface="Arial" panose="020B0604020202020204" pitchFamily="34" charset="0"/>
        <a:buChar char="•"/>
        <a:defRPr sz="403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7239000" indent="-658495" algn="l" defTabSz="2632075" rtl="0" eaLnBrk="1" latinLnBrk="0" hangingPunct="1">
        <a:lnSpc>
          <a:spcPct val="90000"/>
        </a:lnSpc>
        <a:spcBef>
          <a:spcPct val="289000"/>
        </a:spcBef>
        <a:buFont typeface="Arial" panose="020B0604020202020204" pitchFamily="34" charset="0"/>
        <a:buChar char="•"/>
        <a:defRPr sz="5185" kern="1200">
          <a:solidFill>
            <a:schemeClr val="tx1"/>
          </a:solidFill>
          <a:latin typeface="+mn-lt"/>
          <a:ea typeface="+mn-ea"/>
          <a:cs typeface="+mn-cs"/>
        </a:defRPr>
      </a:lvl6pPr>
      <a:lvl7pPr marL="8555355" indent="-658495" algn="l" defTabSz="2632075" rtl="0" eaLnBrk="1" latinLnBrk="0" hangingPunct="1">
        <a:lnSpc>
          <a:spcPct val="90000"/>
        </a:lnSpc>
        <a:spcBef>
          <a:spcPct val="289000"/>
        </a:spcBef>
        <a:buFont typeface="Arial" panose="020B0604020202020204" pitchFamily="34" charset="0"/>
        <a:buChar char="•"/>
        <a:defRPr sz="5185" kern="1200">
          <a:solidFill>
            <a:schemeClr val="tx1"/>
          </a:solidFill>
          <a:latin typeface="+mn-lt"/>
          <a:ea typeface="+mn-ea"/>
          <a:cs typeface="+mn-cs"/>
        </a:defRPr>
      </a:lvl7pPr>
      <a:lvl8pPr marL="9871710" indent="-658495" algn="l" defTabSz="2632075" rtl="0" eaLnBrk="1" latinLnBrk="0" hangingPunct="1">
        <a:lnSpc>
          <a:spcPct val="90000"/>
        </a:lnSpc>
        <a:spcBef>
          <a:spcPct val="289000"/>
        </a:spcBef>
        <a:buFont typeface="Arial" panose="020B0604020202020204" pitchFamily="34" charset="0"/>
        <a:buChar char="•"/>
        <a:defRPr sz="5185" kern="1200">
          <a:solidFill>
            <a:schemeClr val="tx1"/>
          </a:solidFill>
          <a:latin typeface="+mn-lt"/>
          <a:ea typeface="+mn-ea"/>
          <a:cs typeface="+mn-cs"/>
        </a:defRPr>
      </a:lvl8pPr>
      <a:lvl9pPr marL="11187430" indent="-658495" algn="l" defTabSz="2632075" rtl="0" eaLnBrk="1" latinLnBrk="0" hangingPunct="1">
        <a:lnSpc>
          <a:spcPct val="90000"/>
        </a:lnSpc>
        <a:spcBef>
          <a:spcPct val="289000"/>
        </a:spcBef>
        <a:buFont typeface="Arial" panose="020B0604020202020204" pitchFamily="34" charset="0"/>
        <a:buChar char="•"/>
        <a:defRPr sz="51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632075" rtl="0" eaLnBrk="1" latinLnBrk="0" hangingPunct="1">
        <a:defRPr sz="5185" kern="1200">
          <a:solidFill>
            <a:schemeClr val="tx1"/>
          </a:solidFill>
          <a:latin typeface="+mn-lt"/>
          <a:ea typeface="+mn-ea"/>
          <a:cs typeface="+mn-cs"/>
        </a:defRPr>
      </a:lvl1pPr>
      <a:lvl2pPr marL="1316355" algn="l" defTabSz="2632075" rtl="0" eaLnBrk="1" latinLnBrk="0" hangingPunct="1">
        <a:defRPr sz="5185" kern="1200">
          <a:solidFill>
            <a:schemeClr val="tx1"/>
          </a:solidFill>
          <a:latin typeface="+mn-lt"/>
          <a:ea typeface="+mn-ea"/>
          <a:cs typeface="+mn-cs"/>
        </a:defRPr>
      </a:lvl2pPr>
      <a:lvl3pPr marL="2632075" algn="l" defTabSz="2632075" rtl="0" eaLnBrk="1" latinLnBrk="0" hangingPunct="1">
        <a:defRPr sz="5185" kern="1200">
          <a:solidFill>
            <a:schemeClr val="tx1"/>
          </a:solidFill>
          <a:latin typeface="+mn-lt"/>
          <a:ea typeface="+mn-ea"/>
          <a:cs typeface="+mn-cs"/>
        </a:defRPr>
      </a:lvl3pPr>
      <a:lvl4pPr marL="3949065" algn="l" defTabSz="2632075" rtl="0" eaLnBrk="1" latinLnBrk="0" hangingPunct="1">
        <a:defRPr sz="5185" kern="1200">
          <a:solidFill>
            <a:schemeClr val="tx1"/>
          </a:solidFill>
          <a:latin typeface="+mn-lt"/>
          <a:ea typeface="+mn-ea"/>
          <a:cs typeface="+mn-cs"/>
        </a:defRPr>
      </a:lvl4pPr>
      <a:lvl5pPr marL="5264785" algn="l" defTabSz="2632075" rtl="0" eaLnBrk="1" latinLnBrk="0" hangingPunct="1">
        <a:defRPr sz="5185" kern="1200">
          <a:solidFill>
            <a:schemeClr val="tx1"/>
          </a:solidFill>
          <a:latin typeface="+mn-lt"/>
          <a:ea typeface="+mn-ea"/>
          <a:cs typeface="+mn-cs"/>
        </a:defRPr>
      </a:lvl5pPr>
      <a:lvl6pPr marL="6581140" algn="l" defTabSz="2632075" rtl="0" eaLnBrk="1" latinLnBrk="0" hangingPunct="1">
        <a:defRPr sz="5185" kern="1200">
          <a:solidFill>
            <a:schemeClr val="tx1"/>
          </a:solidFill>
          <a:latin typeface="+mn-lt"/>
          <a:ea typeface="+mn-ea"/>
          <a:cs typeface="+mn-cs"/>
        </a:defRPr>
      </a:lvl6pPr>
      <a:lvl7pPr marL="7896860" algn="l" defTabSz="2632075" rtl="0" eaLnBrk="1" latinLnBrk="0" hangingPunct="1">
        <a:defRPr sz="5185" kern="1200">
          <a:solidFill>
            <a:schemeClr val="tx1"/>
          </a:solidFill>
          <a:latin typeface="+mn-lt"/>
          <a:ea typeface="+mn-ea"/>
          <a:cs typeface="+mn-cs"/>
        </a:defRPr>
      </a:lvl7pPr>
      <a:lvl8pPr marL="9213215" algn="l" defTabSz="2632075" rtl="0" eaLnBrk="1" latinLnBrk="0" hangingPunct="1">
        <a:defRPr sz="5185" kern="1200">
          <a:solidFill>
            <a:schemeClr val="tx1"/>
          </a:solidFill>
          <a:latin typeface="+mn-lt"/>
          <a:ea typeface="+mn-ea"/>
          <a:cs typeface="+mn-cs"/>
        </a:defRPr>
      </a:lvl8pPr>
      <a:lvl9pPr marL="10528935" algn="l" defTabSz="2632075" rtl="0" eaLnBrk="1" latinLnBrk="0" hangingPunct="1">
        <a:defRPr sz="51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李宇师</cp:lastModifiedBy>
  <cp:revision>162</cp:revision>
  <dcterms:created xsi:type="dcterms:W3CDTF">2019-06-19T02:08:00Z</dcterms:created>
  <dcterms:modified xsi:type="dcterms:W3CDTF">2026-05-22T07:21:43Z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5479A64EB17D4CB29A157DC9C04C7356_13</vt:lpwstr>
  </property>
</Properties>
</file>